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sldIdLst>
    <p:sldId id="256" r:id="rId2"/>
    <p:sldId id="259" r:id="rId3"/>
    <p:sldId id="261" r:id="rId4"/>
    <p:sldId id="260" r:id="rId5"/>
    <p:sldId id="264" r:id="rId6"/>
    <p:sldId id="265" r:id="rId7"/>
    <p:sldId id="263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67" r:id="rId20"/>
    <p:sldId id="269" r:id="rId21"/>
    <p:sldId id="275" r:id="rId22"/>
    <p:sldId id="276" r:id="rId23"/>
    <p:sldId id="268" r:id="rId24"/>
    <p:sldId id="270" r:id="rId25"/>
    <p:sldId id="271" r:id="rId26"/>
    <p:sldId id="272" r:id="rId27"/>
    <p:sldId id="266" r:id="rId28"/>
    <p:sldId id="277" r:id="rId29"/>
    <p:sldId id="27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9B8591-B902-4714-9103-E22AACA9FA98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FECBACA-B2E4-44C7-9DA4-8F4DEF9C84D8}">
      <dgm:prSet phldrT="[Text]"/>
      <dgm:spPr/>
      <dgm:t>
        <a:bodyPr/>
        <a:lstStyle/>
        <a:p>
          <a:r>
            <a:rPr lang="en-US" dirty="0" smtClean="0"/>
            <a:t>Acquire</a:t>
          </a:r>
          <a:endParaRPr lang="en-US" dirty="0"/>
        </a:p>
      </dgm:t>
    </dgm:pt>
    <dgm:pt modelId="{730F6425-1EE9-4E59-BD8D-1BE0EAC40E5F}" type="parTrans" cxnId="{B67AA8AE-5938-4AB5-8865-93E673863FE6}">
      <dgm:prSet/>
      <dgm:spPr/>
      <dgm:t>
        <a:bodyPr/>
        <a:lstStyle/>
        <a:p>
          <a:endParaRPr lang="en-US"/>
        </a:p>
      </dgm:t>
    </dgm:pt>
    <dgm:pt modelId="{139BA8C8-1687-406C-BBA6-5751DD218C9C}" type="sibTrans" cxnId="{B67AA8AE-5938-4AB5-8865-93E673863FE6}">
      <dgm:prSet/>
      <dgm:spPr/>
      <dgm:t>
        <a:bodyPr/>
        <a:lstStyle/>
        <a:p>
          <a:endParaRPr lang="en-US"/>
        </a:p>
      </dgm:t>
    </dgm:pt>
    <dgm:pt modelId="{4B43D9A4-B016-45EC-ACA1-ED8E80BF7A01}">
      <dgm:prSet phldrT="[Text]"/>
      <dgm:spPr/>
      <dgm:t>
        <a:bodyPr/>
        <a:lstStyle/>
        <a:p>
          <a:r>
            <a:rPr lang="en-US" dirty="0" smtClean="0"/>
            <a:t>Filter</a:t>
          </a:r>
          <a:endParaRPr lang="en-US" dirty="0"/>
        </a:p>
      </dgm:t>
    </dgm:pt>
    <dgm:pt modelId="{72B75552-A082-4D9B-9574-609CF6641612}" type="parTrans" cxnId="{26CD4856-4923-4752-B9CA-6653CEAAD6B9}">
      <dgm:prSet/>
      <dgm:spPr/>
      <dgm:t>
        <a:bodyPr/>
        <a:lstStyle/>
        <a:p>
          <a:endParaRPr lang="en-US"/>
        </a:p>
      </dgm:t>
    </dgm:pt>
    <dgm:pt modelId="{696434D8-E2A7-4D4C-9FD3-B95C3404B455}" type="sibTrans" cxnId="{26CD4856-4923-4752-B9CA-6653CEAAD6B9}">
      <dgm:prSet/>
      <dgm:spPr/>
      <dgm:t>
        <a:bodyPr/>
        <a:lstStyle/>
        <a:p>
          <a:endParaRPr lang="en-US"/>
        </a:p>
      </dgm:t>
    </dgm:pt>
    <dgm:pt modelId="{8F601E17-3B08-4DDD-B4C1-4E7F282187F0}">
      <dgm:prSet phldrT="[Text]"/>
      <dgm:spPr/>
      <dgm:t>
        <a:bodyPr/>
        <a:lstStyle/>
        <a:p>
          <a:r>
            <a:rPr lang="en-US" dirty="0" smtClean="0"/>
            <a:t>Enhance</a:t>
          </a:r>
          <a:endParaRPr lang="en-US" dirty="0"/>
        </a:p>
      </dgm:t>
    </dgm:pt>
    <dgm:pt modelId="{67A9103C-B5CF-4853-AA93-960CE7501614}" type="parTrans" cxnId="{40CB0B97-6ECC-4E98-9823-5D0DA9D7709D}">
      <dgm:prSet/>
      <dgm:spPr/>
      <dgm:t>
        <a:bodyPr/>
        <a:lstStyle/>
        <a:p>
          <a:endParaRPr lang="en-US"/>
        </a:p>
      </dgm:t>
    </dgm:pt>
    <dgm:pt modelId="{AEA46BAA-E334-4217-90A5-8A364F2BDBE4}" type="sibTrans" cxnId="{40CB0B97-6ECC-4E98-9823-5D0DA9D7709D}">
      <dgm:prSet/>
      <dgm:spPr/>
      <dgm:t>
        <a:bodyPr/>
        <a:lstStyle/>
        <a:p>
          <a:endParaRPr lang="en-US"/>
        </a:p>
      </dgm:t>
    </dgm:pt>
    <dgm:pt modelId="{706347EF-2991-4474-AC4E-1A1C616F41C4}">
      <dgm:prSet phldrT="[Text]"/>
      <dgm:spPr/>
      <dgm:t>
        <a:bodyPr/>
        <a:lstStyle/>
        <a:p>
          <a:r>
            <a:rPr lang="en-US" dirty="0" smtClean="0"/>
            <a:t>Tune</a:t>
          </a:r>
          <a:endParaRPr lang="en-US" dirty="0"/>
        </a:p>
      </dgm:t>
    </dgm:pt>
    <dgm:pt modelId="{56491AAD-D16D-4C0E-9D2F-101F106611AC}" type="parTrans" cxnId="{EF2F053D-7E01-436E-8203-BF63993B7E51}">
      <dgm:prSet/>
      <dgm:spPr/>
      <dgm:t>
        <a:bodyPr/>
        <a:lstStyle/>
        <a:p>
          <a:endParaRPr lang="en-US"/>
        </a:p>
      </dgm:t>
    </dgm:pt>
    <dgm:pt modelId="{5B243033-A552-43C8-85AE-64C6BEC0D043}" type="sibTrans" cxnId="{EF2F053D-7E01-436E-8203-BF63993B7E51}">
      <dgm:prSet/>
      <dgm:spPr/>
      <dgm:t>
        <a:bodyPr/>
        <a:lstStyle/>
        <a:p>
          <a:endParaRPr lang="en-US"/>
        </a:p>
      </dgm:t>
    </dgm:pt>
    <dgm:pt modelId="{A8762C37-B4E6-42BC-BDD4-25369EEB14AF}">
      <dgm:prSet phldrT="[Text]"/>
      <dgm:spPr/>
      <dgm:t>
        <a:bodyPr/>
        <a:lstStyle/>
        <a:p>
          <a:r>
            <a:rPr lang="en-US" dirty="0" smtClean="0"/>
            <a:t>Deliver</a:t>
          </a:r>
          <a:endParaRPr lang="en-US" dirty="0"/>
        </a:p>
      </dgm:t>
    </dgm:pt>
    <dgm:pt modelId="{106D6985-E138-453F-92AC-B77EC1F5146A}" type="parTrans" cxnId="{21F0B0A0-9530-4752-86AA-9C9CFF5A0C70}">
      <dgm:prSet/>
      <dgm:spPr/>
      <dgm:t>
        <a:bodyPr/>
        <a:lstStyle/>
        <a:p>
          <a:endParaRPr lang="en-US"/>
        </a:p>
      </dgm:t>
    </dgm:pt>
    <dgm:pt modelId="{FE5FD374-C67C-4CEE-BB61-0914A353FEBC}" type="sibTrans" cxnId="{21F0B0A0-9530-4752-86AA-9C9CFF5A0C70}">
      <dgm:prSet/>
      <dgm:spPr/>
      <dgm:t>
        <a:bodyPr/>
        <a:lstStyle/>
        <a:p>
          <a:endParaRPr lang="en-US"/>
        </a:p>
      </dgm:t>
    </dgm:pt>
    <dgm:pt modelId="{8953EA1B-1226-4440-8D78-E6903432FC02}" type="pres">
      <dgm:prSet presAssocID="{979B8591-B902-4714-9103-E22AACA9FA98}" presName="cycle" presStyleCnt="0">
        <dgm:presLayoutVars>
          <dgm:dir/>
          <dgm:resizeHandles val="exact"/>
        </dgm:presLayoutVars>
      </dgm:prSet>
      <dgm:spPr/>
    </dgm:pt>
    <dgm:pt modelId="{1D666AFF-AA2A-4EB4-97AA-E83BE05D4E35}" type="pres">
      <dgm:prSet presAssocID="{FFECBACA-B2E4-44C7-9DA4-8F4DEF9C84D8}" presName="node" presStyleLbl="node1" presStyleIdx="0" presStyleCnt="5">
        <dgm:presLayoutVars>
          <dgm:bulletEnabled val="1"/>
        </dgm:presLayoutVars>
      </dgm:prSet>
      <dgm:spPr/>
    </dgm:pt>
    <dgm:pt modelId="{8A1F6ACF-7BA3-4FE0-998D-8CE32BD29683}" type="pres">
      <dgm:prSet presAssocID="{139BA8C8-1687-406C-BBA6-5751DD218C9C}" presName="sibTrans" presStyleLbl="sibTrans2D1" presStyleIdx="0" presStyleCnt="5"/>
      <dgm:spPr/>
    </dgm:pt>
    <dgm:pt modelId="{BBD3AAD8-7C54-4A63-BF63-12FED8A75D2B}" type="pres">
      <dgm:prSet presAssocID="{139BA8C8-1687-406C-BBA6-5751DD218C9C}" presName="connectorText" presStyleLbl="sibTrans2D1" presStyleIdx="0" presStyleCnt="5"/>
      <dgm:spPr/>
    </dgm:pt>
    <dgm:pt modelId="{6B34D3BC-5350-46E7-A4FE-C5B5032640CB}" type="pres">
      <dgm:prSet presAssocID="{4B43D9A4-B016-45EC-ACA1-ED8E80BF7A01}" presName="node" presStyleLbl="node1" presStyleIdx="1" presStyleCnt="5">
        <dgm:presLayoutVars>
          <dgm:bulletEnabled val="1"/>
        </dgm:presLayoutVars>
      </dgm:prSet>
      <dgm:spPr/>
    </dgm:pt>
    <dgm:pt modelId="{31F43221-147D-4CC4-B6AB-3821F5A9F863}" type="pres">
      <dgm:prSet presAssocID="{696434D8-E2A7-4D4C-9FD3-B95C3404B455}" presName="sibTrans" presStyleLbl="sibTrans2D1" presStyleIdx="1" presStyleCnt="5"/>
      <dgm:spPr/>
    </dgm:pt>
    <dgm:pt modelId="{E8409A08-6D33-4DFB-A089-743E24FEBA9C}" type="pres">
      <dgm:prSet presAssocID="{696434D8-E2A7-4D4C-9FD3-B95C3404B455}" presName="connectorText" presStyleLbl="sibTrans2D1" presStyleIdx="1" presStyleCnt="5"/>
      <dgm:spPr/>
    </dgm:pt>
    <dgm:pt modelId="{3E4B2556-711E-4C33-A0BF-73A8ED5D5D01}" type="pres">
      <dgm:prSet presAssocID="{8F601E17-3B08-4DDD-B4C1-4E7F282187F0}" presName="node" presStyleLbl="node1" presStyleIdx="2" presStyleCnt="5">
        <dgm:presLayoutVars>
          <dgm:bulletEnabled val="1"/>
        </dgm:presLayoutVars>
      </dgm:prSet>
      <dgm:spPr/>
    </dgm:pt>
    <dgm:pt modelId="{2F3B7DB1-F629-4EEB-B288-B3F7FC1A3D17}" type="pres">
      <dgm:prSet presAssocID="{AEA46BAA-E334-4217-90A5-8A364F2BDBE4}" presName="sibTrans" presStyleLbl="sibTrans2D1" presStyleIdx="2" presStyleCnt="5"/>
      <dgm:spPr/>
    </dgm:pt>
    <dgm:pt modelId="{42EC60B7-A80C-4D22-A4F4-23D6A7F63342}" type="pres">
      <dgm:prSet presAssocID="{AEA46BAA-E334-4217-90A5-8A364F2BDBE4}" presName="connectorText" presStyleLbl="sibTrans2D1" presStyleIdx="2" presStyleCnt="5"/>
      <dgm:spPr/>
    </dgm:pt>
    <dgm:pt modelId="{2D47AB45-5115-49EE-8627-E9AC4DFF16CA}" type="pres">
      <dgm:prSet presAssocID="{706347EF-2991-4474-AC4E-1A1C616F41C4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DD4A61-B74E-4C72-BBDD-936443600340}" type="pres">
      <dgm:prSet presAssocID="{5B243033-A552-43C8-85AE-64C6BEC0D043}" presName="sibTrans" presStyleLbl="sibTrans2D1" presStyleIdx="3" presStyleCnt="5"/>
      <dgm:spPr/>
    </dgm:pt>
    <dgm:pt modelId="{0E28184E-3F49-4E66-A08F-307BCBD478E6}" type="pres">
      <dgm:prSet presAssocID="{5B243033-A552-43C8-85AE-64C6BEC0D043}" presName="connectorText" presStyleLbl="sibTrans2D1" presStyleIdx="3" presStyleCnt="5"/>
      <dgm:spPr/>
    </dgm:pt>
    <dgm:pt modelId="{DD82A0B8-8FBA-49DA-AB72-D0ED8D4B640D}" type="pres">
      <dgm:prSet presAssocID="{A8762C37-B4E6-42BC-BDD4-25369EEB14AF}" presName="node" presStyleLbl="node1" presStyleIdx="4" presStyleCnt="5">
        <dgm:presLayoutVars>
          <dgm:bulletEnabled val="1"/>
        </dgm:presLayoutVars>
      </dgm:prSet>
      <dgm:spPr/>
    </dgm:pt>
    <dgm:pt modelId="{7A89284D-8E5F-407B-B21B-E81482A8FD48}" type="pres">
      <dgm:prSet presAssocID="{FE5FD374-C67C-4CEE-BB61-0914A353FEBC}" presName="sibTrans" presStyleLbl="sibTrans2D1" presStyleIdx="4" presStyleCnt="5"/>
      <dgm:spPr/>
    </dgm:pt>
    <dgm:pt modelId="{97E90056-20D6-42EF-87E3-BAD865DAFB99}" type="pres">
      <dgm:prSet presAssocID="{FE5FD374-C67C-4CEE-BB61-0914A353FEBC}" presName="connectorText" presStyleLbl="sibTrans2D1" presStyleIdx="4" presStyleCnt="5"/>
      <dgm:spPr/>
    </dgm:pt>
  </dgm:ptLst>
  <dgm:cxnLst>
    <dgm:cxn modelId="{BB525B77-65BD-4762-A515-161BE0FBE676}" type="presOf" srcId="{696434D8-E2A7-4D4C-9FD3-B95C3404B455}" destId="{31F43221-147D-4CC4-B6AB-3821F5A9F863}" srcOrd="0" destOrd="0" presId="urn:microsoft.com/office/officeart/2005/8/layout/cycle2"/>
    <dgm:cxn modelId="{B67AA8AE-5938-4AB5-8865-93E673863FE6}" srcId="{979B8591-B902-4714-9103-E22AACA9FA98}" destId="{FFECBACA-B2E4-44C7-9DA4-8F4DEF9C84D8}" srcOrd="0" destOrd="0" parTransId="{730F6425-1EE9-4E59-BD8D-1BE0EAC40E5F}" sibTransId="{139BA8C8-1687-406C-BBA6-5751DD218C9C}"/>
    <dgm:cxn modelId="{576C7A6C-18FA-4D30-ABBE-E57DEA60711A}" type="presOf" srcId="{AEA46BAA-E334-4217-90A5-8A364F2BDBE4}" destId="{2F3B7DB1-F629-4EEB-B288-B3F7FC1A3D17}" srcOrd="0" destOrd="0" presId="urn:microsoft.com/office/officeart/2005/8/layout/cycle2"/>
    <dgm:cxn modelId="{EC15D0AE-64F0-4A70-B8C8-CB6CC01CCCAA}" type="presOf" srcId="{139BA8C8-1687-406C-BBA6-5751DD218C9C}" destId="{8A1F6ACF-7BA3-4FE0-998D-8CE32BD29683}" srcOrd="0" destOrd="0" presId="urn:microsoft.com/office/officeart/2005/8/layout/cycle2"/>
    <dgm:cxn modelId="{EF2F053D-7E01-436E-8203-BF63993B7E51}" srcId="{979B8591-B902-4714-9103-E22AACA9FA98}" destId="{706347EF-2991-4474-AC4E-1A1C616F41C4}" srcOrd="3" destOrd="0" parTransId="{56491AAD-D16D-4C0E-9D2F-101F106611AC}" sibTransId="{5B243033-A552-43C8-85AE-64C6BEC0D043}"/>
    <dgm:cxn modelId="{FB943CB4-8882-4A5C-8E86-B20898EF2E3F}" type="presOf" srcId="{696434D8-E2A7-4D4C-9FD3-B95C3404B455}" destId="{E8409A08-6D33-4DFB-A089-743E24FEBA9C}" srcOrd="1" destOrd="0" presId="urn:microsoft.com/office/officeart/2005/8/layout/cycle2"/>
    <dgm:cxn modelId="{58A1D908-1B1C-4A2B-8E02-EAC68270A03A}" type="presOf" srcId="{AEA46BAA-E334-4217-90A5-8A364F2BDBE4}" destId="{42EC60B7-A80C-4D22-A4F4-23D6A7F63342}" srcOrd="1" destOrd="0" presId="urn:microsoft.com/office/officeart/2005/8/layout/cycle2"/>
    <dgm:cxn modelId="{605559AC-C2E5-42C6-A2B8-5E6985F7633E}" type="presOf" srcId="{FE5FD374-C67C-4CEE-BB61-0914A353FEBC}" destId="{97E90056-20D6-42EF-87E3-BAD865DAFB99}" srcOrd="1" destOrd="0" presId="urn:microsoft.com/office/officeart/2005/8/layout/cycle2"/>
    <dgm:cxn modelId="{1D656483-B02D-4DB0-AFCE-52913D12D9CC}" type="presOf" srcId="{139BA8C8-1687-406C-BBA6-5751DD218C9C}" destId="{BBD3AAD8-7C54-4A63-BF63-12FED8A75D2B}" srcOrd="1" destOrd="0" presId="urn:microsoft.com/office/officeart/2005/8/layout/cycle2"/>
    <dgm:cxn modelId="{BC8E1BB7-BD29-4592-8397-47C737115693}" type="presOf" srcId="{706347EF-2991-4474-AC4E-1A1C616F41C4}" destId="{2D47AB45-5115-49EE-8627-E9AC4DFF16CA}" srcOrd="0" destOrd="0" presId="urn:microsoft.com/office/officeart/2005/8/layout/cycle2"/>
    <dgm:cxn modelId="{A89D5934-7E8C-409D-804F-A54311FD4C75}" type="presOf" srcId="{FE5FD374-C67C-4CEE-BB61-0914A353FEBC}" destId="{7A89284D-8E5F-407B-B21B-E81482A8FD48}" srcOrd="0" destOrd="0" presId="urn:microsoft.com/office/officeart/2005/8/layout/cycle2"/>
    <dgm:cxn modelId="{26CD4856-4923-4752-B9CA-6653CEAAD6B9}" srcId="{979B8591-B902-4714-9103-E22AACA9FA98}" destId="{4B43D9A4-B016-45EC-ACA1-ED8E80BF7A01}" srcOrd="1" destOrd="0" parTransId="{72B75552-A082-4D9B-9574-609CF6641612}" sibTransId="{696434D8-E2A7-4D4C-9FD3-B95C3404B455}"/>
    <dgm:cxn modelId="{8C560A26-C63B-445E-A885-D029D82EAD88}" type="presOf" srcId="{A8762C37-B4E6-42BC-BDD4-25369EEB14AF}" destId="{DD82A0B8-8FBA-49DA-AB72-D0ED8D4B640D}" srcOrd="0" destOrd="0" presId="urn:microsoft.com/office/officeart/2005/8/layout/cycle2"/>
    <dgm:cxn modelId="{E27E318F-7CCE-450F-A7E4-2FB6B5844E61}" type="presOf" srcId="{5B243033-A552-43C8-85AE-64C6BEC0D043}" destId="{85DD4A61-B74E-4C72-BBDD-936443600340}" srcOrd="0" destOrd="0" presId="urn:microsoft.com/office/officeart/2005/8/layout/cycle2"/>
    <dgm:cxn modelId="{40CB0B97-6ECC-4E98-9823-5D0DA9D7709D}" srcId="{979B8591-B902-4714-9103-E22AACA9FA98}" destId="{8F601E17-3B08-4DDD-B4C1-4E7F282187F0}" srcOrd="2" destOrd="0" parTransId="{67A9103C-B5CF-4853-AA93-960CE7501614}" sibTransId="{AEA46BAA-E334-4217-90A5-8A364F2BDBE4}"/>
    <dgm:cxn modelId="{8FAC224A-07BE-403E-91B0-E9F502CE9F94}" type="presOf" srcId="{5B243033-A552-43C8-85AE-64C6BEC0D043}" destId="{0E28184E-3F49-4E66-A08F-307BCBD478E6}" srcOrd="1" destOrd="0" presId="urn:microsoft.com/office/officeart/2005/8/layout/cycle2"/>
    <dgm:cxn modelId="{6D5B0DDC-F5AF-4B0F-9247-B59C06A88A4F}" type="presOf" srcId="{8F601E17-3B08-4DDD-B4C1-4E7F282187F0}" destId="{3E4B2556-711E-4C33-A0BF-73A8ED5D5D01}" srcOrd="0" destOrd="0" presId="urn:microsoft.com/office/officeart/2005/8/layout/cycle2"/>
    <dgm:cxn modelId="{2567F397-94AC-4FA8-A9F4-E8B062767375}" type="presOf" srcId="{FFECBACA-B2E4-44C7-9DA4-8F4DEF9C84D8}" destId="{1D666AFF-AA2A-4EB4-97AA-E83BE05D4E35}" srcOrd="0" destOrd="0" presId="urn:microsoft.com/office/officeart/2005/8/layout/cycle2"/>
    <dgm:cxn modelId="{5C3C241D-9A16-48D4-AE8C-9CC83F6A80E0}" type="presOf" srcId="{4B43D9A4-B016-45EC-ACA1-ED8E80BF7A01}" destId="{6B34D3BC-5350-46E7-A4FE-C5B5032640CB}" srcOrd="0" destOrd="0" presId="urn:microsoft.com/office/officeart/2005/8/layout/cycle2"/>
    <dgm:cxn modelId="{21F0B0A0-9530-4752-86AA-9C9CFF5A0C70}" srcId="{979B8591-B902-4714-9103-E22AACA9FA98}" destId="{A8762C37-B4E6-42BC-BDD4-25369EEB14AF}" srcOrd="4" destOrd="0" parTransId="{106D6985-E138-453F-92AC-B77EC1F5146A}" sibTransId="{FE5FD374-C67C-4CEE-BB61-0914A353FEBC}"/>
    <dgm:cxn modelId="{D8842C13-52A2-438D-8272-282FBC203811}" type="presOf" srcId="{979B8591-B902-4714-9103-E22AACA9FA98}" destId="{8953EA1B-1226-4440-8D78-E6903432FC02}" srcOrd="0" destOrd="0" presId="urn:microsoft.com/office/officeart/2005/8/layout/cycle2"/>
    <dgm:cxn modelId="{2EED39E0-C62E-4B0C-A1A9-85A50D6EB2A4}" type="presParOf" srcId="{8953EA1B-1226-4440-8D78-E6903432FC02}" destId="{1D666AFF-AA2A-4EB4-97AA-E83BE05D4E35}" srcOrd="0" destOrd="0" presId="urn:microsoft.com/office/officeart/2005/8/layout/cycle2"/>
    <dgm:cxn modelId="{3C506D9C-0245-4134-97E3-2425D505B20C}" type="presParOf" srcId="{8953EA1B-1226-4440-8D78-E6903432FC02}" destId="{8A1F6ACF-7BA3-4FE0-998D-8CE32BD29683}" srcOrd="1" destOrd="0" presId="urn:microsoft.com/office/officeart/2005/8/layout/cycle2"/>
    <dgm:cxn modelId="{DB2892DC-BFE7-46C3-8897-97D759AC9B55}" type="presParOf" srcId="{8A1F6ACF-7BA3-4FE0-998D-8CE32BD29683}" destId="{BBD3AAD8-7C54-4A63-BF63-12FED8A75D2B}" srcOrd="0" destOrd="0" presId="urn:microsoft.com/office/officeart/2005/8/layout/cycle2"/>
    <dgm:cxn modelId="{A3EC167D-08AD-4DDB-B2F2-55A73C437141}" type="presParOf" srcId="{8953EA1B-1226-4440-8D78-E6903432FC02}" destId="{6B34D3BC-5350-46E7-A4FE-C5B5032640CB}" srcOrd="2" destOrd="0" presId="urn:microsoft.com/office/officeart/2005/8/layout/cycle2"/>
    <dgm:cxn modelId="{D14A18D3-C6C8-46E9-92C4-9F0894496212}" type="presParOf" srcId="{8953EA1B-1226-4440-8D78-E6903432FC02}" destId="{31F43221-147D-4CC4-B6AB-3821F5A9F863}" srcOrd="3" destOrd="0" presId="urn:microsoft.com/office/officeart/2005/8/layout/cycle2"/>
    <dgm:cxn modelId="{EF3CEFF6-77D4-464E-920A-E860DC8F932A}" type="presParOf" srcId="{31F43221-147D-4CC4-B6AB-3821F5A9F863}" destId="{E8409A08-6D33-4DFB-A089-743E24FEBA9C}" srcOrd="0" destOrd="0" presId="urn:microsoft.com/office/officeart/2005/8/layout/cycle2"/>
    <dgm:cxn modelId="{73DD96AA-A499-4845-9CAE-CF6FA3BB6C00}" type="presParOf" srcId="{8953EA1B-1226-4440-8D78-E6903432FC02}" destId="{3E4B2556-711E-4C33-A0BF-73A8ED5D5D01}" srcOrd="4" destOrd="0" presId="urn:microsoft.com/office/officeart/2005/8/layout/cycle2"/>
    <dgm:cxn modelId="{8988C64F-E9D1-4ECD-8FE7-D02B40773828}" type="presParOf" srcId="{8953EA1B-1226-4440-8D78-E6903432FC02}" destId="{2F3B7DB1-F629-4EEB-B288-B3F7FC1A3D17}" srcOrd="5" destOrd="0" presId="urn:microsoft.com/office/officeart/2005/8/layout/cycle2"/>
    <dgm:cxn modelId="{D80DC25E-F00D-47EB-B268-B4B6B294DAB9}" type="presParOf" srcId="{2F3B7DB1-F629-4EEB-B288-B3F7FC1A3D17}" destId="{42EC60B7-A80C-4D22-A4F4-23D6A7F63342}" srcOrd="0" destOrd="0" presId="urn:microsoft.com/office/officeart/2005/8/layout/cycle2"/>
    <dgm:cxn modelId="{9AE741A7-906E-4F03-AAE7-B8BD7354FF7E}" type="presParOf" srcId="{8953EA1B-1226-4440-8D78-E6903432FC02}" destId="{2D47AB45-5115-49EE-8627-E9AC4DFF16CA}" srcOrd="6" destOrd="0" presId="urn:microsoft.com/office/officeart/2005/8/layout/cycle2"/>
    <dgm:cxn modelId="{09C6973F-744F-4D63-8E4E-9AA3294D0FE6}" type="presParOf" srcId="{8953EA1B-1226-4440-8D78-E6903432FC02}" destId="{85DD4A61-B74E-4C72-BBDD-936443600340}" srcOrd="7" destOrd="0" presId="urn:microsoft.com/office/officeart/2005/8/layout/cycle2"/>
    <dgm:cxn modelId="{B432188C-ED7B-4DC3-8518-32E6C38B2108}" type="presParOf" srcId="{85DD4A61-B74E-4C72-BBDD-936443600340}" destId="{0E28184E-3F49-4E66-A08F-307BCBD478E6}" srcOrd="0" destOrd="0" presId="urn:microsoft.com/office/officeart/2005/8/layout/cycle2"/>
    <dgm:cxn modelId="{AA59A542-422A-4B21-ABED-3EEE90EF3AB1}" type="presParOf" srcId="{8953EA1B-1226-4440-8D78-E6903432FC02}" destId="{DD82A0B8-8FBA-49DA-AB72-D0ED8D4B640D}" srcOrd="8" destOrd="0" presId="urn:microsoft.com/office/officeart/2005/8/layout/cycle2"/>
    <dgm:cxn modelId="{C8E1C32D-AE74-4F18-B83B-700E92D8D1CC}" type="presParOf" srcId="{8953EA1B-1226-4440-8D78-E6903432FC02}" destId="{7A89284D-8E5F-407B-B21B-E81482A8FD48}" srcOrd="9" destOrd="0" presId="urn:microsoft.com/office/officeart/2005/8/layout/cycle2"/>
    <dgm:cxn modelId="{9790F9DC-3714-4F6F-84AB-7EE9F7799DB5}" type="presParOf" srcId="{7A89284D-8E5F-407B-B21B-E81482A8FD48}" destId="{97E90056-20D6-42EF-87E3-BAD865DAFB9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666AFF-AA2A-4EB4-97AA-E83BE05D4E35}">
      <dsp:nvSpPr>
        <dsp:cNvPr id="0" name=""/>
        <dsp:cNvSpPr/>
      </dsp:nvSpPr>
      <dsp:spPr>
        <a:xfrm>
          <a:off x="3387651" y="420"/>
          <a:ext cx="1259335" cy="1259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Acquire</a:t>
          </a:r>
          <a:endParaRPr lang="en-US" sz="1900" kern="1200" dirty="0"/>
        </a:p>
      </dsp:txBody>
      <dsp:txXfrm>
        <a:off x="3572076" y="184845"/>
        <a:ext cx="890485" cy="890485"/>
      </dsp:txXfrm>
    </dsp:sp>
    <dsp:sp modelId="{8A1F6ACF-7BA3-4FE0-998D-8CE32BD29683}">
      <dsp:nvSpPr>
        <dsp:cNvPr id="0" name=""/>
        <dsp:cNvSpPr/>
      </dsp:nvSpPr>
      <dsp:spPr>
        <a:xfrm rot="2160000">
          <a:off x="4607476" y="968402"/>
          <a:ext cx="335981" cy="4250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4617101" y="1023784"/>
        <a:ext cx="235187" cy="255015"/>
      </dsp:txXfrm>
    </dsp:sp>
    <dsp:sp modelId="{6B34D3BC-5350-46E7-A4FE-C5B5032640CB}">
      <dsp:nvSpPr>
        <dsp:cNvPr id="0" name=""/>
        <dsp:cNvSpPr/>
      </dsp:nvSpPr>
      <dsp:spPr>
        <a:xfrm>
          <a:off x="4919333" y="1113252"/>
          <a:ext cx="1259335" cy="1259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Filter</a:t>
          </a:r>
          <a:endParaRPr lang="en-US" sz="1900" kern="1200" dirty="0"/>
        </a:p>
      </dsp:txBody>
      <dsp:txXfrm>
        <a:off x="5103758" y="1297677"/>
        <a:ext cx="890485" cy="890485"/>
      </dsp:txXfrm>
    </dsp:sp>
    <dsp:sp modelId="{31F43221-147D-4CC4-B6AB-3821F5A9F863}">
      <dsp:nvSpPr>
        <dsp:cNvPr id="0" name=""/>
        <dsp:cNvSpPr/>
      </dsp:nvSpPr>
      <dsp:spPr>
        <a:xfrm rot="6480000">
          <a:off x="5091423" y="2421664"/>
          <a:ext cx="335981" cy="4250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5157394" y="2458739"/>
        <a:ext cx="235187" cy="255015"/>
      </dsp:txXfrm>
    </dsp:sp>
    <dsp:sp modelId="{3E4B2556-711E-4C33-A0BF-73A8ED5D5D01}">
      <dsp:nvSpPr>
        <dsp:cNvPr id="0" name=""/>
        <dsp:cNvSpPr/>
      </dsp:nvSpPr>
      <dsp:spPr>
        <a:xfrm>
          <a:off x="4334283" y="2913853"/>
          <a:ext cx="1259335" cy="1259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Enhance</a:t>
          </a:r>
          <a:endParaRPr lang="en-US" sz="1900" kern="1200" dirty="0"/>
        </a:p>
      </dsp:txBody>
      <dsp:txXfrm>
        <a:off x="4518708" y="3098278"/>
        <a:ext cx="890485" cy="890485"/>
      </dsp:txXfrm>
    </dsp:sp>
    <dsp:sp modelId="{2F3B7DB1-F629-4EEB-B288-B3F7FC1A3D17}">
      <dsp:nvSpPr>
        <dsp:cNvPr id="0" name=""/>
        <dsp:cNvSpPr/>
      </dsp:nvSpPr>
      <dsp:spPr>
        <a:xfrm rot="10800000">
          <a:off x="3858836" y="3331008"/>
          <a:ext cx="335981" cy="4250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3959630" y="3416013"/>
        <a:ext cx="235187" cy="255015"/>
      </dsp:txXfrm>
    </dsp:sp>
    <dsp:sp modelId="{2D47AB45-5115-49EE-8627-E9AC4DFF16CA}">
      <dsp:nvSpPr>
        <dsp:cNvPr id="0" name=""/>
        <dsp:cNvSpPr/>
      </dsp:nvSpPr>
      <dsp:spPr>
        <a:xfrm>
          <a:off x="2441019" y="2913853"/>
          <a:ext cx="1259335" cy="1259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Tune</a:t>
          </a:r>
          <a:endParaRPr lang="en-US" sz="1900" kern="1200" dirty="0"/>
        </a:p>
      </dsp:txBody>
      <dsp:txXfrm>
        <a:off x="2625444" y="3098278"/>
        <a:ext cx="890485" cy="890485"/>
      </dsp:txXfrm>
    </dsp:sp>
    <dsp:sp modelId="{85DD4A61-B74E-4C72-BBDD-936443600340}">
      <dsp:nvSpPr>
        <dsp:cNvPr id="0" name=""/>
        <dsp:cNvSpPr/>
      </dsp:nvSpPr>
      <dsp:spPr>
        <a:xfrm rot="15120000">
          <a:off x="2613109" y="2439751"/>
          <a:ext cx="335981" cy="4250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10800000">
        <a:off x="2679080" y="2572686"/>
        <a:ext cx="235187" cy="255015"/>
      </dsp:txXfrm>
    </dsp:sp>
    <dsp:sp modelId="{DD82A0B8-8FBA-49DA-AB72-D0ED8D4B640D}">
      <dsp:nvSpPr>
        <dsp:cNvPr id="0" name=""/>
        <dsp:cNvSpPr/>
      </dsp:nvSpPr>
      <dsp:spPr>
        <a:xfrm>
          <a:off x="1855968" y="1113252"/>
          <a:ext cx="1259335" cy="125933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Deliver</a:t>
          </a:r>
          <a:endParaRPr lang="en-US" sz="1900" kern="1200" dirty="0"/>
        </a:p>
      </dsp:txBody>
      <dsp:txXfrm>
        <a:off x="2040393" y="1297677"/>
        <a:ext cx="890485" cy="890485"/>
      </dsp:txXfrm>
    </dsp:sp>
    <dsp:sp modelId="{7A89284D-8E5F-407B-B21B-E81482A8FD48}">
      <dsp:nvSpPr>
        <dsp:cNvPr id="0" name=""/>
        <dsp:cNvSpPr/>
      </dsp:nvSpPr>
      <dsp:spPr>
        <a:xfrm rot="19440000">
          <a:off x="3075793" y="979580"/>
          <a:ext cx="335981" cy="4250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>
        <a:off x="3085418" y="1094208"/>
        <a:ext cx="235187" cy="2550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25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789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43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16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60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358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197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484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80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95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470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68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flowingdata.com/2017/01/24/one-dataset-visualized-25-ways/" TargetMode="External"/><Relationship Id="rId2" Type="http://schemas.openxmlformats.org/officeDocument/2006/relationships/hyperlink" Target="http://www.makeovermonday.co.u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d.com/talks/hans_rosling_shows_the_best_stats_you_ve_ever_seen" TargetMode="External"/><Relationship Id="rId5" Type="http://schemas.openxmlformats.org/officeDocument/2006/relationships/hyperlink" Target="https://youtu.be/5Zg-C8AAIGg" TargetMode="External"/><Relationship Id="rId4" Type="http://schemas.openxmlformats.org/officeDocument/2006/relationships/hyperlink" Target="https://public.tableau.com/en-us/s/galler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dirty="0"/>
              <a:t>Data Visualization with Tableau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Lecture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9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data visually…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718" y="1862734"/>
            <a:ext cx="6243897" cy="439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81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…using visual tools to dive deep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591" y="2071486"/>
            <a:ext cx="6154860" cy="41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67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So “Tables” are bad for a really long time!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6066" y="1862051"/>
            <a:ext cx="5920827" cy="450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99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Perception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7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5’s are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325" y="2366962"/>
            <a:ext cx="7753350" cy="212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42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992" y="2654877"/>
            <a:ext cx="7800975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62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200" y="3753655"/>
            <a:ext cx="7800975" cy="2171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200" y="1746538"/>
            <a:ext cx="7753350" cy="21240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61550" y="2439243"/>
            <a:ext cx="2710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Attentive Processing:</a:t>
            </a:r>
            <a:r>
              <a:rPr lang="en-US" dirty="0" smtClean="0"/>
              <a:t> The brain needs to focus hard.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09175" y="4446360"/>
            <a:ext cx="2710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Pre-Attentive Processing:</a:t>
            </a:r>
            <a:r>
              <a:rPr lang="en-US" dirty="0" smtClean="0"/>
              <a:t> The answer is just obvious.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997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products are trending up?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87" y="2305050"/>
            <a:ext cx="8429625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269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products are trending up?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6030" y="2246168"/>
            <a:ext cx="7200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299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Gallery of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3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bit of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86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ernet in real ti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469" y="218266"/>
            <a:ext cx="10175966" cy="588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34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651" y="123176"/>
            <a:ext cx="10398738" cy="619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5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301" y="536885"/>
            <a:ext cx="10685700" cy="543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9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Gallery of counterexamples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09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355" y="2040527"/>
            <a:ext cx="504825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010" y="248193"/>
            <a:ext cx="3684335" cy="576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69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ew York Times Magazine, 21-Sep-200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186" y="339634"/>
            <a:ext cx="3654881" cy="5524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9313818" y="4707374"/>
            <a:ext cx="19463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Many more in:</a:t>
            </a:r>
          </a:p>
          <a:p>
            <a:r>
              <a:rPr lang="en-US" dirty="0" smtClean="0"/>
              <a:t>http</a:t>
            </a:r>
            <a:r>
              <a:rPr lang="en-US" dirty="0"/>
              <a:t>://viz.wtf/</a:t>
            </a:r>
          </a:p>
        </p:txBody>
      </p:sp>
    </p:spTree>
    <p:extLst>
      <p:ext uri="{BB962C8B-B14F-4D97-AF65-F5344CB8AC3E}">
        <p14:creationId xmlns:p14="http://schemas.microsoft.com/office/powerpoint/2010/main" val="174968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1740" y="1989954"/>
            <a:ext cx="7149479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www.mymarketresearchmethods.com/wp-content/uploads/2013/01/Chart-typ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042" y="0"/>
            <a:ext cx="9901323" cy="667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08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97280" y="1737360"/>
            <a:ext cx="10208029" cy="4394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400" dirty="0" smtClean="0"/>
          </a:p>
          <a:p>
            <a:r>
              <a:rPr lang="en-US" sz="1400" dirty="0" smtClean="0">
                <a:hlinkClick r:id="rId2"/>
              </a:rPr>
              <a:t>http</a:t>
            </a:r>
            <a:r>
              <a:rPr lang="en-US" sz="1400" dirty="0">
                <a:hlinkClick r:id="rId2"/>
              </a:rPr>
              <a:t>://www.makeovermonday.co.uk</a:t>
            </a:r>
            <a:r>
              <a:rPr lang="en-US" sz="1400" dirty="0" smtClean="0">
                <a:hlinkClick r:id="rId2"/>
              </a:rPr>
              <a:t>/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dirty="0">
                <a:hlinkClick r:id="rId3"/>
              </a:rPr>
              <a:t>http://flowingdata.com/2017/01/24/one-dataset-visualized-25-ways</a:t>
            </a:r>
            <a:r>
              <a:rPr lang="en-US" sz="1400" dirty="0" smtClean="0">
                <a:hlinkClick r:id="rId3"/>
              </a:rPr>
              <a:t>/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dirty="0">
                <a:hlinkClick r:id="rId4"/>
              </a:rPr>
              <a:t>https://</a:t>
            </a:r>
            <a:r>
              <a:rPr lang="en-US" sz="1400" dirty="0" smtClean="0">
                <a:hlinkClick r:id="rId4"/>
              </a:rPr>
              <a:t>public.tableau.com/en-us/s/gallery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400" dirty="0" smtClean="0"/>
              <a:t>David McCandless</a:t>
            </a:r>
          </a:p>
          <a:p>
            <a:r>
              <a:rPr lang="en-US" sz="1400" dirty="0" smtClean="0">
                <a:hlinkClick r:id="rId5"/>
              </a:rPr>
              <a:t>https</a:t>
            </a:r>
            <a:r>
              <a:rPr lang="en-US" sz="1400" dirty="0">
                <a:hlinkClick r:id="rId5"/>
              </a:rPr>
              <a:t>://</a:t>
            </a:r>
            <a:r>
              <a:rPr lang="en-US" sz="1400" dirty="0" smtClean="0">
                <a:hlinkClick r:id="rId5"/>
              </a:rPr>
              <a:t>youtu.be/5Zg-C8AAIGg</a:t>
            </a:r>
            <a:endParaRPr lang="en-US" sz="1400" dirty="0" smtClean="0"/>
          </a:p>
          <a:p>
            <a:endParaRPr lang="en-US" sz="1400" dirty="0" smtClean="0"/>
          </a:p>
          <a:p>
            <a:r>
              <a:rPr lang="en-US" sz="1400" dirty="0" smtClean="0"/>
              <a:t>Hans </a:t>
            </a:r>
            <a:r>
              <a:rPr lang="en-US" sz="1400" dirty="0" err="1" smtClean="0"/>
              <a:t>Rosling</a:t>
            </a:r>
            <a:endParaRPr lang="en-US" sz="1400" dirty="0" smtClean="0"/>
          </a:p>
          <a:p>
            <a:r>
              <a:rPr lang="en-US" sz="1400" dirty="0">
                <a:hlinkClick r:id="rId6"/>
              </a:rPr>
              <a:t>https://www.ted.com/talks/hans_rosling_shows_the_best_stats_you_ve_ever_seen</a:t>
            </a:r>
            <a:r>
              <a:rPr lang="en-US" sz="1400" dirty="0" smtClean="0">
                <a:hlinkClick r:id="rId6"/>
              </a:rPr>
              <a:t>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82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visual communication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7280" y="2730863"/>
            <a:ext cx="257338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Presentation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097279" y="4918611"/>
            <a:ext cx="257338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Visualization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846321" y="2592364"/>
            <a:ext cx="6309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Main role is to </a:t>
            </a:r>
            <a:r>
              <a:rPr lang="en-US" b="1" dirty="0" smtClean="0"/>
              <a:t>convince/persuade </a:t>
            </a:r>
            <a:r>
              <a:rPr lang="en-US" dirty="0" smtClean="0"/>
              <a:t>the audience of something</a:t>
            </a:r>
            <a:r>
              <a:rPr lang="en-US" b="1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Example: </a:t>
            </a:r>
            <a:r>
              <a:rPr lang="en-US" dirty="0" smtClean="0"/>
              <a:t>this one.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46321" y="4780111"/>
            <a:ext cx="6805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Main role is to </a:t>
            </a:r>
            <a:r>
              <a:rPr lang="en-US" b="1" dirty="0" smtClean="0"/>
              <a:t>answer questions. </a:t>
            </a:r>
            <a:r>
              <a:rPr lang="en-US" dirty="0" smtClean="0"/>
              <a:t>The presenter should be optional!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Example: </a:t>
            </a:r>
            <a:r>
              <a:rPr lang="en-US" dirty="0" smtClean="0"/>
              <a:t>a map.</a:t>
            </a:r>
          </a:p>
        </p:txBody>
      </p:sp>
    </p:spTree>
    <p:extLst>
      <p:ext uri="{BB962C8B-B14F-4D97-AF65-F5344CB8AC3E}">
        <p14:creationId xmlns:p14="http://schemas.microsoft.com/office/powerpoint/2010/main" val="416353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19703" y="3304744"/>
            <a:ext cx="3735977" cy="875211"/>
          </a:xfrm>
        </p:spPr>
        <p:txBody>
          <a:bodyPr/>
          <a:lstStyle/>
          <a:p>
            <a:r>
              <a:rPr lang="en-US" dirty="0" err="1" smtClean="0"/>
              <a:t>Catal</a:t>
            </a:r>
            <a:r>
              <a:rPr lang="en-US" dirty="0" smtClean="0"/>
              <a:t> </a:t>
            </a:r>
            <a:r>
              <a:rPr lang="en-US" dirty="0" err="1" smtClean="0"/>
              <a:t>Hyuk</a:t>
            </a:r>
            <a:r>
              <a:rPr lang="en-US" dirty="0" smtClean="0"/>
              <a:t>, Turkey</a:t>
            </a:r>
          </a:p>
          <a:p>
            <a:r>
              <a:rPr lang="en-US" dirty="0" smtClean="0"/>
              <a:t>6200 BC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886574"/>
            <a:ext cx="5012403" cy="171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1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Russian Campaign, 1812-1813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4154" y="1989955"/>
            <a:ext cx="844465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2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Florence Nightingale’s chart, 1854</a:t>
            </a:r>
            <a:endParaRPr lang="en-US" dirty="0"/>
          </a:p>
        </p:txBody>
      </p:sp>
      <p:pic>
        <p:nvPicPr>
          <p:cNvPr id="1026" name="Picture 2" descr="Image result for florence nightingale visualizati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139" y="2075886"/>
            <a:ext cx="6290681" cy="395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66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Cholera Epidemic Outbreak, 1885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828" y="1898656"/>
            <a:ext cx="6505303" cy="397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2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9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 visualization cycle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011504450"/>
              </p:ext>
            </p:extLst>
          </p:nvPr>
        </p:nvGraphicFramePr>
        <p:xfrm>
          <a:off x="2125362" y="1964724"/>
          <a:ext cx="8034638" cy="4173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19542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</TotalTime>
  <Words>184</Words>
  <Application>Microsoft Office PowerPoint</Application>
  <PresentationFormat>Widescreen</PresentationFormat>
  <Paragraphs>49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Retrospect</vt:lpstr>
      <vt:lpstr>Data Visualization with Tableau </vt:lpstr>
      <vt:lpstr>A bit of history</vt:lpstr>
      <vt:lpstr>Two types of visual communication</vt:lpstr>
      <vt:lpstr>PowerPoint Presentation</vt:lpstr>
      <vt:lpstr>The Russian Campaign, 1812-1813</vt:lpstr>
      <vt:lpstr>Florence Nightingale’s chart, 1854</vt:lpstr>
      <vt:lpstr>Cholera Epidemic Outbreak, 1885</vt:lpstr>
      <vt:lpstr>Visual Analysis</vt:lpstr>
      <vt:lpstr>The data visualization cycle</vt:lpstr>
      <vt:lpstr>Exploring data visually…</vt:lpstr>
      <vt:lpstr>…using visual tools to dive deep</vt:lpstr>
      <vt:lpstr>So “Tables” are bad for a really long time!</vt:lpstr>
      <vt:lpstr>Visual Perception</vt:lpstr>
      <vt:lpstr>How many 5’s are there?</vt:lpstr>
      <vt:lpstr>And now?</vt:lpstr>
      <vt:lpstr>PowerPoint Presentation</vt:lpstr>
      <vt:lpstr>Which products are trending up?</vt:lpstr>
      <vt:lpstr>Which products are trending up?</vt:lpstr>
      <vt:lpstr>Gallery of examples</vt:lpstr>
      <vt:lpstr>PowerPoint Presentation</vt:lpstr>
      <vt:lpstr>PowerPoint Presentation</vt:lpstr>
      <vt:lpstr>PowerPoint Presentation</vt:lpstr>
      <vt:lpstr>Gallery of counterexamples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with Tableau</dc:title>
  <dc:creator>Pablo Maldonado</dc:creator>
  <cp:lastModifiedBy>Pablo Maldonado</cp:lastModifiedBy>
  <cp:revision>15</cp:revision>
  <dcterms:created xsi:type="dcterms:W3CDTF">2017-02-21T06:19:28Z</dcterms:created>
  <dcterms:modified xsi:type="dcterms:W3CDTF">2017-02-21T09:58:00Z</dcterms:modified>
</cp:coreProperties>
</file>

<file path=docProps/thumbnail.jpeg>
</file>